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9" r:id="rId5"/>
    <p:sldId id="258" r:id="rId6"/>
    <p:sldId id="260" r:id="rId7"/>
    <p:sldId id="268" r:id="rId8"/>
    <p:sldId id="261" r:id="rId9"/>
    <p:sldId id="270" r:id="rId10"/>
    <p:sldId id="265" r:id="rId11"/>
    <p:sldId id="267" r:id="rId12"/>
    <p:sldId id="271" r:id="rId13"/>
    <p:sldId id="2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2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9CEAD-A09E-7B9A-286C-5888119E7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2A8785-26D5-5E25-1614-A5965BDBEC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91A0E-1FB7-505C-D4A7-2248C28FA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6C6D-CF07-4F42-A23C-38DAE3A73683}" type="datetimeFigureOut">
              <a:rPr lang="en-AU" smtClean="0"/>
              <a:t>23/05/2024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C833A-EB82-885D-829C-501979A16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C801C-5FA9-8751-1926-1843E4D04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A05A-3864-4200-B8D4-7BA2EA95E6F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4236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1B9B4-9D5B-6F9D-BE39-862BA9A47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0479CD-7821-6B3C-4A7C-17C029D6F6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3B9D9-8C2B-23AD-FBF5-5897832BF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6C6D-CF07-4F42-A23C-38DAE3A73683}" type="datetimeFigureOut">
              <a:rPr lang="en-AU" smtClean="0"/>
              <a:t>23/05/2024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A931F-1CD3-BB91-CFBF-D97A7F88B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9CEF3-021C-1F97-654D-A3569FE14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A05A-3864-4200-B8D4-7BA2EA95E6F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414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905303-7A0A-E86C-1FD9-5A5CE7281C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336E97-584B-D5C3-C415-0BBA68176B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5AD4F-F80D-6E57-4987-4E4A91B1C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6C6D-CF07-4F42-A23C-38DAE3A73683}" type="datetimeFigureOut">
              <a:rPr lang="en-AU" smtClean="0"/>
              <a:t>23/05/2024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15D32-2F2C-EB25-7367-3157260CC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C4530-B14E-5F52-9E0A-9BF1376BC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A05A-3864-4200-B8D4-7BA2EA95E6F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06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C37FD-95B9-3A1C-80FA-0F3050E38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1E24A-5D4F-A0AE-7CA3-D0BF0CE76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185FC-664D-64D0-1864-1D603A43C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6C6D-CF07-4F42-A23C-38DAE3A73683}" type="datetimeFigureOut">
              <a:rPr lang="en-AU" smtClean="0"/>
              <a:t>23/05/2024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8270F-5567-2932-BAF1-0F358E58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03707-645B-34C7-8E81-AE6AA565E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A05A-3864-4200-B8D4-7BA2EA95E6F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76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90AE5-C4D1-3A07-8C57-E55E79EFB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6AB354-39DC-2A5A-CD60-83AAF288B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948C5-B5F9-E96B-79F4-5785AEC91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6C6D-CF07-4F42-A23C-38DAE3A73683}" type="datetimeFigureOut">
              <a:rPr lang="en-AU" smtClean="0"/>
              <a:t>23/05/2024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BABDE-D8DA-3811-D83B-4461F0D2F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5367B-DAA8-D0F9-D28F-5467B6FB5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A05A-3864-4200-B8D4-7BA2EA95E6F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047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B3575-B88F-3F61-68CD-B401CD66C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D66D7-438B-CB05-29D1-73F175B949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325D37-39F8-30FB-41F1-FBAA2100E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0776B1-0B73-AAC3-0389-B443D139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6C6D-CF07-4F42-A23C-38DAE3A73683}" type="datetimeFigureOut">
              <a:rPr lang="en-AU" smtClean="0"/>
              <a:t>23/05/2024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0D85B1-575F-BA08-59FF-F7D826FE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E1CC0A-EFD0-99EF-627A-56972FB63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A05A-3864-4200-B8D4-7BA2EA95E6F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19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DBAC4-B8AB-7DC1-BCA9-797B73BA4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954052-CBFC-6BC8-3184-C6A768A9D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38A1F0-447F-33DF-6717-768E45183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31FB68-B89C-EED4-05D4-DD82817B75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2B81DC-60AE-2D3C-E6D8-D8E4B0A07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250467-7D20-BF85-A5E0-DE6BF6E1B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6C6D-CF07-4F42-A23C-38DAE3A73683}" type="datetimeFigureOut">
              <a:rPr lang="en-AU" smtClean="0"/>
              <a:t>23/05/2024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D8FDFC-E418-2531-7514-8BFECFC7E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3A8AFF-40BD-4F2E-3AD3-6A1BDBD9E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A05A-3864-4200-B8D4-7BA2EA95E6F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1550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FA347-F8DD-7FD6-BD9A-5EC261328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C6AB77-56A8-BBF1-A1F2-8A05F2CDE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6C6D-CF07-4F42-A23C-38DAE3A73683}" type="datetimeFigureOut">
              <a:rPr lang="en-AU" smtClean="0"/>
              <a:t>23/05/2024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1A1609-7F52-BD8E-5513-80C3FFDEC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8E1D6B-96FC-C145-6E9D-E894B1C40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A05A-3864-4200-B8D4-7BA2EA95E6F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884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C9D18A-456F-1C6A-65AA-E009AC2B3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6C6D-CF07-4F42-A23C-38DAE3A73683}" type="datetimeFigureOut">
              <a:rPr lang="en-AU" smtClean="0"/>
              <a:t>23/05/2024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3BB5B7-D34D-E5DB-DA85-2C1EBB5EE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117A11-9198-A5CF-5783-2F4EF0FC9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A05A-3864-4200-B8D4-7BA2EA95E6F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0931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6DE6A-33F5-7D8C-B778-E19F7598C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22253-4183-E387-E0A7-D2E8C322B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A05CC7-5E16-B896-A058-AFE9918C9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27E1D6-792C-B0C7-A51A-500A46857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6C6D-CF07-4F42-A23C-38DAE3A73683}" type="datetimeFigureOut">
              <a:rPr lang="en-AU" smtClean="0"/>
              <a:t>23/05/2024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1520B-A21F-6C57-1B59-3737E6769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D06A99-B61B-BB18-25EE-7A44C9AB5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A05A-3864-4200-B8D4-7BA2EA95E6F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7202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A031F-4FDE-9031-E604-47AEC2C93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BD9108-C28A-7932-8B4C-DCA6433214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990586-E424-0F06-48CF-FF262F11B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2366A-CC2C-4FD3-96A0-19D33B902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6C6D-CF07-4F42-A23C-38DAE3A73683}" type="datetimeFigureOut">
              <a:rPr lang="en-AU" smtClean="0"/>
              <a:t>23/05/2024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1EB6BE-8316-0C75-E4F3-07762B6FC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DEAE5F-F315-310D-C9EF-9268D792B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A05A-3864-4200-B8D4-7BA2EA95E6F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351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91C2F5-7794-2B98-F5DA-2E8B33C55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D6343F-EB1F-37A7-B543-314F70F66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1BE29-8328-AF11-06E1-430D01224C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676C6D-CF07-4F42-A23C-38DAE3A73683}" type="datetimeFigureOut">
              <a:rPr lang="en-AU" smtClean="0"/>
              <a:t>23/05/2024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FFE05-F438-0D73-381C-0058E7B3F3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9EBD0-1C53-B31F-A698-671CCC695E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E1A05A-3864-4200-B8D4-7BA2EA95E6F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4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BE76D-9073-F654-68EF-8734294191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ISA Sport Development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024022-BE91-50B7-1196-4D705BF01D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Aussie Skate Membership Registration Database</a:t>
            </a:r>
          </a:p>
          <a:p>
            <a:r>
              <a:rPr lang="en-US" dirty="0"/>
              <a:t>And could we have a national database?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9359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0D5104-62C6-BE19-F08C-74EFF39BF468}"/>
              </a:ext>
            </a:extLst>
          </p:cNvPr>
          <p:cNvSpPr txBox="1"/>
          <p:nvPr/>
        </p:nvSpPr>
        <p:spPr>
          <a:xfrm>
            <a:off x="953729" y="658761"/>
            <a:ext cx="8426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Aussie Skate Membership Registration - Uplifter</a:t>
            </a:r>
            <a:endParaRPr lang="en-AU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CF4B58-AA29-9380-41C2-83A7374D04E6}"/>
              </a:ext>
            </a:extLst>
          </p:cNvPr>
          <p:cNvSpPr txBox="1"/>
          <p:nvPr/>
        </p:nvSpPr>
        <p:spPr>
          <a:xfrm>
            <a:off x="963561" y="1304934"/>
            <a:ext cx="102747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Payment Processing and Administration</a:t>
            </a:r>
          </a:p>
          <a:p>
            <a:endParaRPr lang="en-US" dirty="0"/>
          </a:p>
          <a:p>
            <a:r>
              <a:rPr lang="en-US" dirty="0"/>
              <a:t>With regards payments, these can be done via a Stripe account for each individual state that chooses to use Uplifter to take their payments.</a:t>
            </a:r>
          </a:p>
          <a:p>
            <a:endParaRPr lang="en-US" dirty="0"/>
          </a:p>
          <a:p>
            <a:r>
              <a:rPr lang="en-US" dirty="0"/>
              <a:t>If an ISA member decided to use Uplifter to manage their memberships, then a nominated representative of that member would get administrative access to be able to manage skater records and access reports.  That nominated representative would have their own Uplifter account.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D151962-B8B8-DC49-E274-0F31A54880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4966" y="4760842"/>
            <a:ext cx="2842202" cy="1688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407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0D5104-62C6-BE19-F08C-74EFF39BF468}"/>
              </a:ext>
            </a:extLst>
          </p:cNvPr>
          <p:cNvSpPr txBox="1"/>
          <p:nvPr/>
        </p:nvSpPr>
        <p:spPr>
          <a:xfrm>
            <a:off x="953729" y="658761"/>
            <a:ext cx="8426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Aussie Skate Membership Registration - Uplifter</a:t>
            </a:r>
            <a:endParaRPr lang="en-AU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CF4B58-AA29-9380-41C2-83A7374D04E6}"/>
              </a:ext>
            </a:extLst>
          </p:cNvPr>
          <p:cNvSpPr txBox="1"/>
          <p:nvPr/>
        </p:nvSpPr>
        <p:spPr>
          <a:xfrm>
            <a:off x="403122" y="1351313"/>
            <a:ext cx="352978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Keeping track of skaters</a:t>
            </a:r>
          </a:p>
          <a:p>
            <a:endParaRPr lang="en-US" dirty="0"/>
          </a:p>
          <a:p>
            <a:r>
              <a:rPr lang="en-AU" dirty="0"/>
              <a:t>For Rinks or clubs running Aussie Skate, it has the potential to record evaluations for individual skaters.</a:t>
            </a:r>
          </a:p>
          <a:p>
            <a:endParaRPr lang="en-AU" dirty="0"/>
          </a:p>
          <a:p>
            <a:r>
              <a:rPr lang="en-AU" dirty="0"/>
              <a:t>This could also be applied to ISA tests.  For example you would select the test level and then tick off each part of a pattern test.  This way you can track pass or fails of tests.  It could also be used to identify if a skater has to repeat a particular pattern.</a:t>
            </a:r>
          </a:p>
        </p:txBody>
      </p:sp>
      <p:pic>
        <p:nvPicPr>
          <p:cNvPr id="1026" name="Picture 2" descr="gymnastics software skills evaluation screen">
            <a:extLst>
              <a:ext uri="{FF2B5EF4-FFF2-40B4-BE49-F238E27FC236}">
                <a16:creationId xmlns:a16="http://schemas.microsoft.com/office/drawing/2014/main" id="{57EAB4E8-A910-2AA4-BB42-FAFA55ABAA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038" y="1633950"/>
            <a:ext cx="7753995" cy="4442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160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0D5104-62C6-BE19-F08C-74EFF39BF468}"/>
              </a:ext>
            </a:extLst>
          </p:cNvPr>
          <p:cNvSpPr txBox="1"/>
          <p:nvPr/>
        </p:nvSpPr>
        <p:spPr>
          <a:xfrm>
            <a:off x="953729" y="658761"/>
            <a:ext cx="8426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Aussie Skate Membership Registration - Uplifter</a:t>
            </a:r>
            <a:endParaRPr lang="en-AU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CF4B58-AA29-9380-41C2-83A7374D04E6}"/>
              </a:ext>
            </a:extLst>
          </p:cNvPr>
          <p:cNvSpPr txBox="1"/>
          <p:nvPr/>
        </p:nvSpPr>
        <p:spPr>
          <a:xfrm>
            <a:off x="403122" y="1351313"/>
            <a:ext cx="352978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Keeping track of skaters</a:t>
            </a:r>
          </a:p>
          <a:p>
            <a:endParaRPr lang="en-US" dirty="0"/>
          </a:p>
          <a:p>
            <a:r>
              <a:rPr lang="en-AU" dirty="0"/>
              <a:t>For Rinks or clubs running Aussie Skate, it has the potential to record evaluations for individual skaters.</a:t>
            </a:r>
          </a:p>
          <a:p>
            <a:endParaRPr lang="en-AU" dirty="0"/>
          </a:p>
          <a:p>
            <a:r>
              <a:rPr lang="en-AU" dirty="0"/>
              <a:t>This could also be applied to ISA tests.  For example you would select the test level and then tick off each part of a pattern test.  This way you can track pass or fails of tests.  It could also be used to identify if a skater has to repeat a particular pattern.</a:t>
            </a:r>
          </a:p>
        </p:txBody>
      </p:sp>
      <p:pic>
        <p:nvPicPr>
          <p:cNvPr id="1026" name="Picture 2" descr="gymnastics software skills evaluation screen">
            <a:extLst>
              <a:ext uri="{FF2B5EF4-FFF2-40B4-BE49-F238E27FC236}">
                <a16:creationId xmlns:a16="http://schemas.microsoft.com/office/drawing/2014/main" id="{57EAB4E8-A910-2AA4-BB42-FAFA55ABAA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038" y="1633950"/>
            <a:ext cx="7753995" cy="4442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38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0D5104-62C6-BE19-F08C-74EFF39BF468}"/>
              </a:ext>
            </a:extLst>
          </p:cNvPr>
          <p:cNvSpPr txBox="1"/>
          <p:nvPr/>
        </p:nvSpPr>
        <p:spPr>
          <a:xfrm>
            <a:off x="953729" y="658761"/>
            <a:ext cx="8426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Aussie Skate Membership Registration - Uplifter</a:t>
            </a:r>
            <a:endParaRPr lang="en-AU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CF4B58-AA29-9380-41C2-83A7374D04E6}"/>
              </a:ext>
            </a:extLst>
          </p:cNvPr>
          <p:cNvSpPr txBox="1"/>
          <p:nvPr/>
        </p:nvSpPr>
        <p:spPr>
          <a:xfrm>
            <a:off x="560438" y="1219536"/>
            <a:ext cx="1027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you click on the name of the skater it will take you to a selection.  Here you can check skater’s Achievements or enter in an Evaluation.</a:t>
            </a:r>
            <a:endParaRPr lang="en-AU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B6FF711-1C6D-FB91-0E13-1488B064A5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303" y="1903422"/>
            <a:ext cx="5604697" cy="145743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43568DA-CA05-76C1-A172-7D06F82260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4858" y="3040430"/>
            <a:ext cx="7521426" cy="19517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55D6C88-3070-C68A-E59B-1EB15642B0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4690973"/>
            <a:ext cx="6405784" cy="189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834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0D5104-62C6-BE19-F08C-74EFF39BF468}"/>
              </a:ext>
            </a:extLst>
          </p:cNvPr>
          <p:cNvSpPr txBox="1"/>
          <p:nvPr/>
        </p:nvSpPr>
        <p:spPr>
          <a:xfrm>
            <a:off x="953729" y="658761"/>
            <a:ext cx="8426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Aussie Skate Membership Registration – Uplifter</a:t>
            </a:r>
            <a:endParaRPr lang="en-AU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CF4B58-AA29-9380-41C2-83A7374D04E6}"/>
              </a:ext>
            </a:extLst>
          </p:cNvPr>
          <p:cNvSpPr txBox="1"/>
          <p:nvPr/>
        </p:nvSpPr>
        <p:spPr>
          <a:xfrm>
            <a:off x="958645" y="1508629"/>
            <a:ext cx="1027471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the end of last year Register Now ceased, requiring a new membership registration program.</a:t>
            </a:r>
          </a:p>
          <a:p>
            <a:endParaRPr lang="en-US" dirty="0"/>
          </a:p>
          <a:p>
            <a:r>
              <a:rPr lang="en-US" dirty="0"/>
              <a:t>After some investigation we came upon Uplifter.  </a:t>
            </a:r>
          </a:p>
          <a:p>
            <a:endParaRPr lang="en-US" dirty="0"/>
          </a:p>
          <a:p>
            <a:r>
              <a:rPr lang="en-US" dirty="0"/>
              <a:t>Uplifter provides member management software for clubs, schools and associations.  They are a Canadian company who started through figure skating in Canada.</a:t>
            </a:r>
          </a:p>
          <a:p>
            <a:endParaRPr lang="en-US" dirty="0"/>
          </a:p>
          <a:p>
            <a:r>
              <a:rPr lang="en-US" dirty="0"/>
              <a:t>As well as figure skating it is providing services to gymnastics, athletics, soccer, cheerleaders and various types of camps (music, training).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AU" sz="4000" dirty="0"/>
              <a:t>https://www.uplifterinc.com/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0BD079-FC69-4D87-B7A4-7355881C65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4966" y="4760842"/>
            <a:ext cx="2842202" cy="1688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651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0D5104-62C6-BE19-F08C-74EFF39BF468}"/>
              </a:ext>
            </a:extLst>
          </p:cNvPr>
          <p:cNvSpPr txBox="1"/>
          <p:nvPr/>
        </p:nvSpPr>
        <p:spPr>
          <a:xfrm>
            <a:off x="953729" y="658761"/>
            <a:ext cx="8426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Aussie Skate Membership Registration – Uplifter</a:t>
            </a:r>
            <a:endParaRPr lang="en-AU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CF4B58-AA29-9380-41C2-83A7374D04E6}"/>
              </a:ext>
            </a:extLst>
          </p:cNvPr>
          <p:cNvSpPr txBox="1"/>
          <p:nvPr/>
        </p:nvSpPr>
        <p:spPr>
          <a:xfrm>
            <a:off x="2718264" y="5775828"/>
            <a:ext cx="71533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/>
              <a:t>https://www.uplifterinc.com/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850230-5D16-5C82-DEB3-64CD26F7DC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54" y="1540243"/>
            <a:ext cx="10884310" cy="3936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649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0D5104-62C6-BE19-F08C-74EFF39BF468}"/>
              </a:ext>
            </a:extLst>
          </p:cNvPr>
          <p:cNvSpPr txBox="1"/>
          <p:nvPr/>
        </p:nvSpPr>
        <p:spPr>
          <a:xfrm>
            <a:off x="953729" y="658761"/>
            <a:ext cx="8426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Aussie Skate Membership Registration - Uplifter</a:t>
            </a:r>
            <a:endParaRPr lang="en-AU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CF4B58-AA29-9380-41C2-83A7374D04E6}"/>
              </a:ext>
            </a:extLst>
          </p:cNvPr>
          <p:cNvSpPr txBox="1"/>
          <p:nvPr/>
        </p:nvSpPr>
        <p:spPr>
          <a:xfrm>
            <a:off x="707923" y="1844107"/>
            <a:ext cx="102747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So what does it cost?</a:t>
            </a:r>
          </a:p>
          <a:p>
            <a:endParaRPr lang="en-US" dirty="0"/>
          </a:p>
          <a:p>
            <a:r>
              <a:rPr lang="en-US" dirty="0"/>
              <a:t>It is $29US per month for ISA to utilize Uplifter to manage our Aussie Skate Registrations.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0BD079-FC69-4D87-B7A4-7355881C65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4966" y="4760842"/>
            <a:ext cx="2842202" cy="1688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458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0D5104-62C6-BE19-F08C-74EFF39BF468}"/>
              </a:ext>
            </a:extLst>
          </p:cNvPr>
          <p:cNvSpPr txBox="1"/>
          <p:nvPr/>
        </p:nvSpPr>
        <p:spPr>
          <a:xfrm>
            <a:off x="953729" y="658761"/>
            <a:ext cx="8426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Aussie Skate Membership Registration - Uplifter</a:t>
            </a:r>
            <a:endParaRPr lang="en-AU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CF4B58-AA29-9380-41C2-83A7374D04E6}"/>
              </a:ext>
            </a:extLst>
          </p:cNvPr>
          <p:cNvSpPr txBox="1"/>
          <p:nvPr/>
        </p:nvSpPr>
        <p:spPr>
          <a:xfrm>
            <a:off x="953729" y="1498797"/>
            <a:ext cx="10274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does it work for members?</a:t>
            </a:r>
          </a:p>
          <a:p>
            <a:endParaRPr lang="en-US" dirty="0"/>
          </a:p>
          <a:p>
            <a:r>
              <a:rPr lang="en-US" dirty="0"/>
              <a:t>Members create an account.  This account has a login (email) and password.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0BD079-FC69-4D87-B7A4-7355881C65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4966" y="4760842"/>
            <a:ext cx="2842202" cy="168884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8BDA926-ACB7-4133-906A-14D0D5049B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7721" y="2844385"/>
            <a:ext cx="6530906" cy="251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335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0D5104-62C6-BE19-F08C-74EFF39BF468}"/>
              </a:ext>
            </a:extLst>
          </p:cNvPr>
          <p:cNvSpPr txBox="1"/>
          <p:nvPr/>
        </p:nvSpPr>
        <p:spPr>
          <a:xfrm>
            <a:off x="953729" y="658761"/>
            <a:ext cx="8426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Aussie Skate Membership Registration - Uplifter</a:t>
            </a:r>
            <a:endParaRPr lang="en-AU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CF4B58-AA29-9380-41C2-83A7374D04E6}"/>
              </a:ext>
            </a:extLst>
          </p:cNvPr>
          <p:cNvSpPr txBox="1"/>
          <p:nvPr/>
        </p:nvSpPr>
        <p:spPr>
          <a:xfrm>
            <a:off x="953729" y="1498797"/>
            <a:ext cx="1027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Skaters are listed under the account.  If a parent has more than one child, they can set up all those skaters under the one account and pay those membership registrations under one transaction.</a:t>
            </a:r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46D776-2826-1E0C-215C-E8BC509CDD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729" y="2324291"/>
            <a:ext cx="9596284" cy="389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858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0D5104-62C6-BE19-F08C-74EFF39BF468}"/>
              </a:ext>
            </a:extLst>
          </p:cNvPr>
          <p:cNvSpPr txBox="1"/>
          <p:nvPr/>
        </p:nvSpPr>
        <p:spPr>
          <a:xfrm>
            <a:off x="953729" y="658761"/>
            <a:ext cx="8426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Aussie Skate Membership Registration - Uplifter</a:t>
            </a:r>
            <a:endParaRPr lang="en-AU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CF4B58-AA29-9380-41C2-83A7374D04E6}"/>
              </a:ext>
            </a:extLst>
          </p:cNvPr>
          <p:cNvSpPr txBox="1"/>
          <p:nvPr/>
        </p:nvSpPr>
        <p:spPr>
          <a:xfrm>
            <a:off x="953729" y="1498797"/>
            <a:ext cx="102747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member once they have paid for the memberships will receive an invoice.  These invoices can be tailored to include whatever information is required </a:t>
            </a:r>
            <a:r>
              <a:rPr lang="en-US" dirty="0" err="1"/>
              <a:t>eg</a:t>
            </a:r>
            <a:r>
              <a:rPr lang="en-US" dirty="0"/>
              <a:t> links to the Aussie Skate App and promocode</a:t>
            </a:r>
          </a:p>
          <a:p>
            <a:endParaRPr lang="en-US" dirty="0"/>
          </a:p>
          <a:p>
            <a:r>
              <a:rPr lang="en-US" dirty="0"/>
              <a:t>For anyone who is having problems with registration, an Administrator for the account can send reset password links or generate an invoice for payment.  If there is an overpayment, a refund can be issued.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214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0D5104-62C6-BE19-F08C-74EFF39BF468}"/>
              </a:ext>
            </a:extLst>
          </p:cNvPr>
          <p:cNvSpPr txBox="1"/>
          <p:nvPr/>
        </p:nvSpPr>
        <p:spPr>
          <a:xfrm>
            <a:off x="953729" y="658761"/>
            <a:ext cx="8426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Aussie Skate Membership Registration - Uplifter</a:t>
            </a:r>
            <a:endParaRPr lang="en-AU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CF4B58-AA29-9380-41C2-83A7374D04E6}"/>
              </a:ext>
            </a:extLst>
          </p:cNvPr>
          <p:cNvSpPr txBox="1"/>
          <p:nvPr/>
        </p:nvSpPr>
        <p:spPr>
          <a:xfrm>
            <a:off x="963561" y="1304934"/>
            <a:ext cx="1027471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What is it’s potential?</a:t>
            </a:r>
          </a:p>
          <a:p>
            <a:endParaRPr lang="en-US" dirty="0"/>
          </a:p>
          <a:p>
            <a:r>
              <a:rPr lang="en-US" dirty="0"/>
              <a:t>At the moment we only are using for Aussie Skate but it does have the potential to be a national database that states could utilize to manage their own membership registrations.  </a:t>
            </a:r>
          </a:p>
          <a:p>
            <a:endParaRPr lang="en-US" dirty="0"/>
          </a:p>
          <a:p>
            <a:r>
              <a:rPr lang="en-US" dirty="0"/>
              <a:t>As an example we have set up a specific page for FSAT which has it’s own address.  You can create as many registration categories that you require.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9694B1-32DF-7605-8D86-479C397B91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418" y="3555713"/>
            <a:ext cx="7631541" cy="9488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A2417A4-7075-5CF1-0B84-B0A6CC05FF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076" y="4749555"/>
            <a:ext cx="8596105" cy="188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258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0D5104-62C6-BE19-F08C-74EFF39BF468}"/>
              </a:ext>
            </a:extLst>
          </p:cNvPr>
          <p:cNvSpPr txBox="1"/>
          <p:nvPr/>
        </p:nvSpPr>
        <p:spPr>
          <a:xfrm>
            <a:off x="953729" y="658761"/>
            <a:ext cx="8426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Aussie Skate Membership Registration - Uplifter</a:t>
            </a:r>
            <a:endParaRPr lang="en-AU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CF4B58-AA29-9380-41C2-83A7374D04E6}"/>
              </a:ext>
            </a:extLst>
          </p:cNvPr>
          <p:cNvSpPr txBox="1"/>
          <p:nvPr/>
        </p:nvSpPr>
        <p:spPr>
          <a:xfrm>
            <a:off x="963561" y="1304934"/>
            <a:ext cx="1027471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What are the benefits to ISA Members?</a:t>
            </a:r>
          </a:p>
          <a:p>
            <a:endParaRPr lang="en-US" dirty="0"/>
          </a:p>
          <a:p>
            <a:r>
              <a:rPr lang="en-US" dirty="0"/>
              <a:t>If our ISA members decided to use Uplifter under the ISA account some of the benefits are: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Cost savings for ISA members (financial and time)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Becomes our National database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Members have their own account and a parent of more than one child can put all their kids under the one account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Skaters can update their details directly in Uplifter themselves – we then have their latest contact details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Track skater development via recording of test levels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Ability to obtain up to date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Will assist with knowing where our sport is at a glance (skater numbers)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skaters change states ISA members can check current test records or financial reliability (“of good standing”)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Assist competition convenors to check skater levels and other relevant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those running Aussie Skate program has the ability to run group testing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Ability to send out membership renewal notices</a:t>
            </a:r>
          </a:p>
        </p:txBody>
      </p:sp>
    </p:spTree>
    <p:extLst>
      <p:ext uri="{BB962C8B-B14F-4D97-AF65-F5344CB8AC3E}">
        <p14:creationId xmlns:p14="http://schemas.microsoft.com/office/powerpoint/2010/main" val="2117349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823</Words>
  <Application>Microsoft Office PowerPoint</Application>
  <PresentationFormat>Widescreen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Aptos</vt:lpstr>
      <vt:lpstr>Aptos Display</vt:lpstr>
      <vt:lpstr>Arial</vt:lpstr>
      <vt:lpstr>Office Theme</vt:lpstr>
      <vt:lpstr>ISA Sport Development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 Sport Development</dc:title>
  <dc:creator>Kim Wilson</dc:creator>
  <cp:lastModifiedBy>Kim Wilson</cp:lastModifiedBy>
  <cp:revision>2</cp:revision>
  <dcterms:created xsi:type="dcterms:W3CDTF">2024-05-19T04:52:55Z</dcterms:created>
  <dcterms:modified xsi:type="dcterms:W3CDTF">2024-05-23T12:23:57Z</dcterms:modified>
</cp:coreProperties>
</file>