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1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95564-12C8-B8BF-DD15-1ADFE070C6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BEFA9D89-D5D7-9ED8-8127-57174285C4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B5CA5C55-1E8F-8D15-56B4-B7932BB5C0C5}"/>
              </a:ext>
            </a:extLst>
          </p:cNvPr>
          <p:cNvSpPr>
            <a:spLocks noGrp="1"/>
          </p:cNvSpPr>
          <p:nvPr>
            <p:ph type="dt" sz="half" idx="10"/>
          </p:nvPr>
        </p:nvSpPr>
        <p:spPr/>
        <p:txBody>
          <a:bodyPr/>
          <a:lstStyle/>
          <a:p>
            <a:fld id="{36CB06C1-2B57-4890-8967-54D2680A5C34}" type="datetimeFigureOut">
              <a:rPr lang="en-AU" smtClean="0"/>
              <a:t>24/05/2024</a:t>
            </a:fld>
            <a:endParaRPr lang="en-AU"/>
          </a:p>
        </p:txBody>
      </p:sp>
      <p:sp>
        <p:nvSpPr>
          <p:cNvPr id="5" name="Footer Placeholder 4">
            <a:extLst>
              <a:ext uri="{FF2B5EF4-FFF2-40B4-BE49-F238E27FC236}">
                <a16:creationId xmlns:a16="http://schemas.microsoft.com/office/drawing/2014/main" id="{A09F4E12-9974-5A9C-A62A-BE0830594F1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9685B45-3A87-7596-833C-2B71AB93AE70}"/>
              </a:ext>
            </a:extLst>
          </p:cNvPr>
          <p:cNvSpPr>
            <a:spLocks noGrp="1"/>
          </p:cNvSpPr>
          <p:nvPr>
            <p:ph type="sldNum" sz="quarter" idx="12"/>
          </p:nvPr>
        </p:nvSpPr>
        <p:spPr/>
        <p:txBody>
          <a:bodyPr/>
          <a:lstStyle/>
          <a:p>
            <a:fld id="{66DCB646-A7E2-4895-AE70-C776ECC8B739}" type="slidenum">
              <a:rPr lang="en-AU" smtClean="0"/>
              <a:t>‹#›</a:t>
            </a:fld>
            <a:endParaRPr lang="en-AU"/>
          </a:p>
        </p:txBody>
      </p:sp>
    </p:spTree>
    <p:extLst>
      <p:ext uri="{BB962C8B-B14F-4D97-AF65-F5344CB8AC3E}">
        <p14:creationId xmlns:p14="http://schemas.microsoft.com/office/powerpoint/2010/main" val="151759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A6281-A684-6655-7FDC-D6A74240AE91}"/>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B5FF841E-80BC-A9DA-B099-F02D05647C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689CC87-6678-E499-5905-E23DFA932D35}"/>
              </a:ext>
            </a:extLst>
          </p:cNvPr>
          <p:cNvSpPr>
            <a:spLocks noGrp="1"/>
          </p:cNvSpPr>
          <p:nvPr>
            <p:ph type="dt" sz="half" idx="10"/>
          </p:nvPr>
        </p:nvSpPr>
        <p:spPr/>
        <p:txBody>
          <a:bodyPr/>
          <a:lstStyle/>
          <a:p>
            <a:fld id="{36CB06C1-2B57-4890-8967-54D2680A5C34}" type="datetimeFigureOut">
              <a:rPr lang="en-AU" smtClean="0"/>
              <a:t>24/05/2024</a:t>
            </a:fld>
            <a:endParaRPr lang="en-AU"/>
          </a:p>
        </p:txBody>
      </p:sp>
      <p:sp>
        <p:nvSpPr>
          <p:cNvPr id="5" name="Footer Placeholder 4">
            <a:extLst>
              <a:ext uri="{FF2B5EF4-FFF2-40B4-BE49-F238E27FC236}">
                <a16:creationId xmlns:a16="http://schemas.microsoft.com/office/drawing/2014/main" id="{EBA92EE5-7E14-6AAD-8547-85D9896D1D7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C6DE2DA-D1D7-6CCC-D639-A7025489F9E0}"/>
              </a:ext>
            </a:extLst>
          </p:cNvPr>
          <p:cNvSpPr>
            <a:spLocks noGrp="1"/>
          </p:cNvSpPr>
          <p:nvPr>
            <p:ph type="sldNum" sz="quarter" idx="12"/>
          </p:nvPr>
        </p:nvSpPr>
        <p:spPr/>
        <p:txBody>
          <a:bodyPr/>
          <a:lstStyle/>
          <a:p>
            <a:fld id="{66DCB646-A7E2-4895-AE70-C776ECC8B739}" type="slidenum">
              <a:rPr lang="en-AU" smtClean="0"/>
              <a:t>‹#›</a:t>
            </a:fld>
            <a:endParaRPr lang="en-AU"/>
          </a:p>
        </p:txBody>
      </p:sp>
    </p:spTree>
    <p:extLst>
      <p:ext uri="{BB962C8B-B14F-4D97-AF65-F5344CB8AC3E}">
        <p14:creationId xmlns:p14="http://schemas.microsoft.com/office/powerpoint/2010/main" val="764720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540B2F-9B89-0B2A-0EC6-089295364F6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BF3F57E-739D-AC30-6A2B-0E73DAB61E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A51C127-71B4-C017-B6C2-8BA56EE229F9}"/>
              </a:ext>
            </a:extLst>
          </p:cNvPr>
          <p:cNvSpPr>
            <a:spLocks noGrp="1"/>
          </p:cNvSpPr>
          <p:nvPr>
            <p:ph type="dt" sz="half" idx="10"/>
          </p:nvPr>
        </p:nvSpPr>
        <p:spPr/>
        <p:txBody>
          <a:bodyPr/>
          <a:lstStyle/>
          <a:p>
            <a:fld id="{36CB06C1-2B57-4890-8967-54D2680A5C34}" type="datetimeFigureOut">
              <a:rPr lang="en-AU" smtClean="0"/>
              <a:t>24/05/2024</a:t>
            </a:fld>
            <a:endParaRPr lang="en-AU"/>
          </a:p>
        </p:txBody>
      </p:sp>
      <p:sp>
        <p:nvSpPr>
          <p:cNvPr id="5" name="Footer Placeholder 4">
            <a:extLst>
              <a:ext uri="{FF2B5EF4-FFF2-40B4-BE49-F238E27FC236}">
                <a16:creationId xmlns:a16="http://schemas.microsoft.com/office/drawing/2014/main" id="{F18E209B-2056-4B8F-655B-3679C3E861C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24C0D25-4BAC-0E23-CFF6-062FA0CC2564}"/>
              </a:ext>
            </a:extLst>
          </p:cNvPr>
          <p:cNvSpPr>
            <a:spLocks noGrp="1"/>
          </p:cNvSpPr>
          <p:nvPr>
            <p:ph type="sldNum" sz="quarter" idx="12"/>
          </p:nvPr>
        </p:nvSpPr>
        <p:spPr/>
        <p:txBody>
          <a:bodyPr/>
          <a:lstStyle/>
          <a:p>
            <a:fld id="{66DCB646-A7E2-4895-AE70-C776ECC8B739}" type="slidenum">
              <a:rPr lang="en-AU" smtClean="0"/>
              <a:t>‹#›</a:t>
            </a:fld>
            <a:endParaRPr lang="en-AU"/>
          </a:p>
        </p:txBody>
      </p:sp>
    </p:spTree>
    <p:extLst>
      <p:ext uri="{BB962C8B-B14F-4D97-AF65-F5344CB8AC3E}">
        <p14:creationId xmlns:p14="http://schemas.microsoft.com/office/powerpoint/2010/main" val="170377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DEE35-C71E-2AA3-31F3-C261A61C10E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581CC81-9F29-D3EF-7C86-51B4785E76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6CF8126-88F0-F901-CBE6-533028E377FC}"/>
              </a:ext>
            </a:extLst>
          </p:cNvPr>
          <p:cNvSpPr>
            <a:spLocks noGrp="1"/>
          </p:cNvSpPr>
          <p:nvPr>
            <p:ph type="dt" sz="half" idx="10"/>
          </p:nvPr>
        </p:nvSpPr>
        <p:spPr/>
        <p:txBody>
          <a:bodyPr/>
          <a:lstStyle/>
          <a:p>
            <a:fld id="{36CB06C1-2B57-4890-8967-54D2680A5C34}" type="datetimeFigureOut">
              <a:rPr lang="en-AU" smtClean="0"/>
              <a:t>24/05/2024</a:t>
            </a:fld>
            <a:endParaRPr lang="en-AU"/>
          </a:p>
        </p:txBody>
      </p:sp>
      <p:sp>
        <p:nvSpPr>
          <p:cNvPr id="5" name="Footer Placeholder 4">
            <a:extLst>
              <a:ext uri="{FF2B5EF4-FFF2-40B4-BE49-F238E27FC236}">
                <a16:creationId xmlns:a16="http://schemas.microsoft.com/office/drawing/2014/main" id="{880AEB8E-2FC0-54F3-D490-1DDDACAD311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2179CF5-64C4-24E5-1E2B-37CCB2290B9F}"/>
              </a:ext>
            </a:extLst>
          </p:cNvPr>
          <p:cNvSpPr>
            <a:spLocks noGrp="1"/>
          </p:cNvSpPr>
          <p:nvPr>
            <p:ph type="sldNum" sz="quarter" idx="12"/>
          </p:nvPr>
        </p:nvSpPr>
        <p:spPr/>
        <p:txBody>
          <a:bodyPr/>
          <a:lstStyle/>
          <a:p>
            <a:fld id="{66DCB646-A7E2-4895-AE70-C776ECC8B739}" type="slidenum">
              <a:rPr lang="en-AU" smtClean="0"/>
              <a:t>‹#›</a:t>
            </a:fld>
            <a:endParaRPr lang="en-AU"/>
          </a:p>
        </p:txBody>
      </p:sp>
    </p:spTree>
    <p:extLst>
      <p:ext uri="{BB962C8B-B14F-4D97-AF65-F5344CB8AC3E}">
        <p14:creationId xmlns:p14="http://schemas.microsoft.com/office/powerpoint/2010/main" val="2342738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1DB23-49DA-53E7-69A8-08F4DA9685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6B144CE8-0339-7C7C-0E95-506B2F8F664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530019-2B33-26E7-E798-95DE5C38BED5}"/>
              </a:ext>
            </a:extLst>
          </p:cNvPr>
          <p:cNvSpPr>
            <a:spLocks noGrp="1"/>
          </p:cNvSpPr>
          <p:nvPr>
            <p:ph type="dt" sz="half" idx="10"/>
          </p:nvPr>
        </p:nvSpPr>
        <p:spPr/>
        <p:txBody>
          <a:bodyPr/>
          <a:lstStyle/>
          <a:p>
            <a:fld id="{36CB06C1-2B57-4890-8967-54D2680A5C34}" type="datetimeFigureOut">
              <a:rPr lang="en-AU" smtClean="0"/>
              <a:t>24/05/2024</a:t>
            </a:fld>
            <a:endParaRPr lang="en-AU"/>
          </a:p>
        </p:txBody>
      </p:sp>
      <p:sp>
        <p:nvSpPr>
          <p:cNvPr id="5" name="Footer Placeholder 4">
            <a:extLst>
              <a:ext uri="{FF2B5EF4-FFF2-40B4-BE49-F238E27FC236}">
                <a16:creationId xmlns:a16="http://schemas.microsoft.com/office/drawing/2014/main" id="{CA7BC5CA-D40D-1345-8398-5B83210953B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254455D-F2E3-9B9D-90AB-7C791C602888}"/>
              </a:ext>
            </a:extLst>
          </p:cNvPr>
          <p:cNvSpPr>
            <a:spLocks noGrp="1"/>
          </p:cNvSpPr>
          <p:nvPr>
            <p:ph type="sldNum" sz="quarter" idx="12"/>
          </p:nvPr>
        </p:nvSpPr>
        <p:spPr/>
        <p:txBody>
          <a:bodyPr/>
          <a:lstStyle/>
          <a:p>
            <a:fld id="{66DCB646-A7E2-4895-AE70-C776ECC8B739}" type="slidenum">
              <a:rPr lang="en-AU" smtClean="0"/>
              <a:t>‹#›</a:t>
            </a:fld>
            <a:endParaRPr lang="en-AU"/>
          </a:p>
        </p:txBody>
      </p:sp>
    </p:spTree>
    <p:extLst>
      <p:ext uri="{BB962C8B-B14F-4D97-AF65-F5344CB8AC3E}">
        <p14:creationId xmlns:p14="http://schemas.microsoft.com/office/powerpoint/2010/main" val="3304721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0C2CC-F4F6-2915-4CEF-4C7E4ECD8267}"/>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7A211C3-CA4F-86E2-521C-81AB145EFA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5E24A230-73CD-7C8E-C27F-BC76BA8878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36AF0C4C-2C39-C561-8835-A41F5642D05C}"/>
              </a:ext>
            </a:extLst>
          </p:cNvPr>
          <p:cNvSpPr>
            <a:spLocks noGrp="1"/>
          </p:cNvSpPr>
          <p:nvPr>
            <p:ph type="dt" sz="half" idx="10"/>
          </p:nvPr>
        </p:nvSpPr>
        <p:spPr/>
        <p:txBody>
          <a:bodyPr/>
          <a:lstStyle/>
          <a:p>
            <a:fld id="{36CB06C1-2B57-4890-8967-54D2680A5C34}" type="datetimeFigureOut">
              <a:rPr lang="en-AU" smtClean="0"/>
              <a:t>24/05/2024</a:t>
            </a:fld>
            <a:endParaRPr lang="en-AU"/>
          </a:p>
        </p:txBody>
      </p:sp>
      <p:sp>
        <p:nvSpPr>
          <p:cNvPr id="6" name="Footer Placeholder 5">
            <a:extLst>
              <a:ext uri="{FF2B5EF4-FFF2-40B4-BE49-F238E27FC236}">
                <a16:creationId xmlns:a16="http://schemas.microsoft.com/office/drawing/2014/main" id="{5468CDD9-5613-71DD-7C88-7C50F817841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C468C5-624D-6093-130F-287A3C44849A}"/>
              </a:ext>
            </a:extLst>
          </p:cNvPr>
          <p:cNvSpPr>
            <a:spLocks noGrp="1"/>
          </p:cNvSpPr>
          <p:nvPr>
            <p:ph type="sldNum" sz="quarter" idx="12"/>
          </p:nvPr>
        </p:nvSpPr>
        <p:spPr/>
        <p:txBody>
          <a:bodyPr/>
          <a:lstStyle/>
          <a:p>
            <a:fld id="{66DCB646-A7E2-4895-AE70-C776ECC8B739}" type="slidenum">
              <a:rPr lang="en-AU" smtClean="0"/>
              <a:t>‹#›</a:t>
            </a:fld>
            <a:endParaRPr lang="en-AU"/>
          </a:p>
        </p:txBody>
      </p:sp>
    </p:spTree>
    <p:extLst>
      <p:ext uri="{BB962C8B-B14F-4D97-AF65-F5344CB8AC3E}">
        <p14:creationId xmlns:p14="http://schemas.microsoft.com/office/powerpoint/2010/main" val="899919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47506-95E8-E792-3D89-F23C350FE235}"/>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1DCAE2D-1BF9-9C8E-FC2C-A383D0EA3C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F18A1E-4E4A-155F-225A-415FC1658C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265727D8-8681-BF17-939C-216CC96D0A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A63CB4-0574-792B-1CB5-FCC1F6E3CF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776821B8-FC01-50F4-EB43-20373A12B5F1}"/>
              </a:ext>
            </a:extLst>
          </p:cNvPr>
          <p:cNvSpPr>
            <a:spLocks noGrp="1"/>
          </p:cNvSpPr>
          <p:nvPr>
            <p:ph type="dt" sz="half" idx="10"/>
          </p:nvPr>
        </p:nvSpPr>
        <p:spPr/>
        <p:txBody>
          <a:bodyPr/>
          <a:lstStyle/>
          <a:p>
            <a:fld id="{36CB06C1-2B57-4890-8967-54D2680A5C34}" type="datetimeFigureOut">
              <a:rPr lang="en-AU" smtClean="0"/>
              <a:t>24/05/2024</a:t>
            </a:fld>
            <a:endParaRPr lang="en-AU"/>
          </a:p>
        </p:txBody>
      </p:sp>
      <p:sp>
        <p:nvSpPr>
          <p:cNvPr id="8" name="Footer Placeholder 7">
            <a:extLst>
              <a:ext uri="{FF2B5EF4-FFF2-40B4-BE49-F238E27FC236}">
                <a16:creationId xmlns:a16="http://schemas.microsoft.com/office/drawing/2014/main" id="{A4D2CD1F-A9CE-79C6-5A23-EA355F73CECA}"/>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9DC6E704-30F3-C2DE-EB4D-BC8FECA008FD}"/>
              </a:ext>
            </a:extLst>
          </p:cNvPr>
          <p:cNvSpPr>
            <a:spLocks noGrp="1"/>
          </p:cNvSpPr>
          <p:nvPr>
            <p:ph type="sldNum" sz="quarter" idx="12"/>
          </p:nvPr>
        </p:nvSpPr>
        <p:spPr/>
        <p:txBody>
          <a:bodyPr/>
          <a:lstStyle/>
          <a:p>
            <a:fld id="{66DCB646-A7E2-4895-AE70-C776ECC8B739}" type="slidenum">
              <a:rPr lang="en-AU" smtClean="0"/>
              <a:t>‹#›</a:t>
            </a:fld>
            <a:endParaRPr lang="en-AU"/>
          </a:p>
        </p:txBody>
      </p:sp>
    </p:spTree>
    <p:extLst>
      <p:ext uri="{BB962C8B-B14F-4D97-AF65-F5344CB8AC3E}">
        <p14:creationId xmlns:p14="http://schemas.microsoft.com/office/powerpoint/2010/main" val="3129384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4A31A-AFE9-C74F-47B5-C91B52569601}"/>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4AE45E08-00D2-516E-21A1-F0A9B914B50E}"/>
              </a:ext>
            </a:extLst>
          </p:cNvPr>
          <p:cNvSpPr>
            <a:spLocks noGrp="1"/>
          </p:cNvSpPr>
          <p:nvPr>
            <p:ph type="dt" sz="half" idx="10"/>
          </p:nvPr>
        </p:nvSpPr>
        <p:spPr/>
        <p:txBody>
          <a:bodyPr/>
          <a:lstStyle/>
          <a:p>
            <a:fld id="{36CB06C1-2B57-4890-8967-54D2680A5C34}" type="datetimeFigureOut">
              <a:rPr lang="en-AU" smtClean="0"/>
              <a:t>24/05/2024</a:t>
            </a:fld>
            <a:endParaRPr lang="en-AU"/>
          </a:p>
        </p:txBody>
      </p:sp>
      <p:sp>
        <p:nvSpPr>
          <p:cNvPr id="4" name="Footer Placeholder 3">
            <a:extLst>
              <a:ext uri="{FF2B5EF4-FFF2-40B4-BE49-F238E27FC236}">
                <a16:creationId xmlns:a16="http://schemas.microsoft.com/office/drawing/2014/main" id="{851281AF-6A6A-E1E2-95AC-54833816E92D}"/>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B29FC96F-6774-4085-69DF-EF996DF2F7C4}"/>
              </a:ext>
            </a:extLst>
          </p:cNvPr>
          <p:cNvSpPr>
            <a:spLocks noGrp="1"/>
          </p:cNvSpPr>
          <p:nvPr>
            <p:ph type="sldNum" sz="quarter" idx="12"/>
          </p:nvPr>
        </p:nvSpPr>
        <p:spPr/>
        <p:txBody>
          <a:bodyPr/>
          <a:lstStyle/>
          <a:p>
            <a:fld id="{66DCB646-A7E2-4895-AE70-C776ECC8B739}" type="slidenum">
              <a:rPr lang="en-AU" smtClean="0"/>
              <a:t>‹#›</a:t>
            </a:fld>
            <a:endParaRPr lang="en-AU"/>
          </a:p>
        </p:txBody>
      </p:sp>
    </p:spTree>
    <p:extLst>
      <p:ext uri="{BB962C8B-B14F-4D97-AF65-F5344CB8AC3E}">
        <p14:creationId xmlns:p14="http://schemas.microsoft.com/office/powerpoint/2010/main" val="352847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98AAAE-25C2-2BA5-24D4-E6166510F724}"/>
              </a:ext>
            </a:extLst>
          </p:cNvPr>
          <p:cNvSpPr>
            <a:spLocks noGrp="1"/>
          </p:cNvSpPr>
          <p:nvPr>
            <p:ph type="dt" sz="half" idx="10"/>
          </p:nvPr>
        </p:nvSpPr>
        <p:spPr/>
        <p:txBody>
          <a:bodyPr/>
          <a:lstStyle/>
          <a:p>
            <a:fld id="{36CB06C1-2B57-4890-8967-54D2680A5C34}" type="datetimeFigureOut">
              <a:rPr lang="en-AU" smtClean="0"/>
              <a:t>24/05/2024</a:t>
            </a:fld>
            <a:endParaRPr lang="en-AU"/>
          </a:p>
        </p:txBody>
      </p:sp>
      <p:sp>
        <p:nvSpPr>
          <p:cNvPr id="3" name="Footer Placeholder 2">
            <a:extLst>
              <a:ext uri="{FF2B5EF4-FFF2-40B4-BE49-F238E27FC236}">
                <a16:creationId xmlns:a16="http://schemas.microsoft.com/office/drawing/2014/main" id="{AE28B64F-B885-8701-DF7F-5F577EE68E5C}"/>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FF0EF3AC-7C88-3411-352C-95CD389A3F34}"/>
              </a:ext>
            </a:extLst>
          </p:cNvPr>
          <p:cNvSpPr>
            <a:spLocks noGrp="1"/>
          </p:cNvSpPr>
          <p:nvPr>
            <p:ph type="sldNum" sz="quarter" idx="12"/>
          </p:nvPr>
        </p:nvSpPr>
        <p:spPr/>
        <p:txBody>
          <a:bodyPr/>
          <a:lstStyle/>
          <a:p>
            <a:fld id="{66DCB646-A7E2-4895-AE70-C776ECC8B739}" type="slidenum">
              <a:rPr lang="en-AU" smtClean="0"/>
              <a:t>‹#›</a:t>
            </a:fld>
            <a:endParaRPr lang="en-AU"/>
          </a:p>
        </p:txBody>
      </p:sp>
    </p:spTree>
    <p:extLst>
      <p:ext uri="{BB962C8B-B14F-4D97-AF65-F5344CB8AC3E}">
        <p14:creationId xmlns:p14="http://schemas.microsoft.com/office/powerpoint/2010/main" val="2283409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36130-D16D-1605-CBD6-F21F540366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E05B1FC5-D9A7-C0D2-BCD7-722D47DA65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C2BB695B-7A42-AADB-D890-7E3887C1F2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E48FD9-27BC-713A-E8F7-71CD3E06F031}"/>
              </a:ext>
            </a:extLst>
          </p:cNvPr>
          <p:cNvSpPr>
            <a:spLocks noGrp="1"/>
          </p:cNvSpPr>
          <p:nvPr>
            <p:ph type="dt" sz="half" idx="10"/>
          </p:nvPr>
        </p:nvSpPr>
        <p:spPr/>
        <p:txBody>
          <a:bodyPr/>
          <a:lstStyle/>
          <a:p>
            <a:fld id="{36CB06C1-2B57-4890-8967-54D2680A5C34}" type="datetimeFigureOut">
              <a:rPr lang="en-AU" smtClean="0"/>
              <a:t>24/05/2024</a:t>
            </a:fld>
            <a:endParaRPr lang="en-AU"/>
          </a:p>
        </p:txBody>
      </p:sp>
      <p:sp>
        <p:nvSpPr>
          <p:cNvPr id="6" name="Footer Placeholder 5">
            <a:extLst>
              <a:ext uri="{FF2B5EF4-FFF2-40B4-BE49-F238E27FC236}">
                <a16:creationId xmlns:a16="http://schemas.microsoft.com/office/drawing/2014/main" id="{518817BE-A2E8-53A4-D1A8-9D395162DBD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CC43388-EA18-C481-F8CA-4FDAD285C35A}"/>
              </a:ext>
            </a:extLst>
          </p:cNvPr>
          <p:cNvSpPr>
            <a:spLocks noGrp="1"/>
          </p:cNvSpPr>
          <p:nvPr>
            <p:ph type="sldNum" sz="quarter" idx="12"/>
          </p:nvPr>
        </p:nvSpPr>
        <p:spPr/>
        <p:txBody>
          <a:bodyPr/>
          <a:lstStyle/>
          <a:p>
            <a:fld id="{66DCB646-A7E2-4895-AE70-C776ECC8B739}" type="slidenum">
              <a:rPr lang="en-AU" smtClean="0"/>
              <a:t>‹#›</a:t>
            </a:fld>
            <a:endParaRPr lang="en-AU"/>
          </a:p>
        </p:txBody>
      </p:sp>
    </p:spTree>
    <p:extLst>
      <p:ext uri="{BB962C8B-B14F-4D97-AF65-F5344CB8AC3E}">
        <p14:creationId xmlns:p14="http://schemas.microsoft.com/office/powerpoint/2010/main" val="1229177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9E465-AAB7-0C4F-F45B-DA12C2EA3C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FE2E9594-A948-B88B-1744-387E40632C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44C6839-8604-4C9C-36C5-A085F6F8BC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71A351-125B-2E11-A3F6-6C0C5AAE0B62}"/>
              </a:ext>
            </a:extLst>
          </p:cNvPr>
          <p:cNvSpPr>
            <a:spLocks noGrp="1"/>
          </p:cNvSpPr>
          <p:nvPr>
            <p:ph type="dt" sz="half" idx="10"/>
          </p:nvPr>
        </p:nvSpPr>
        <p:spPr/>
        <p:txBody>
          <a:bodyPr/>
          <a:lstStyle/>
          <a:p>
            <a:fld id="{36CB06C1-2B57-4890-8967-54D2680A5C34}" type="datetimeFigureOut">
              <a:rPr lang="en-AU" smtClean="0"/>
              <a:t>24/05/2024</a:t>
            </a:fld>
            <a:endParaRPr lang="en-AU"/>
          </a:p>
        </p:txBody>
      </p:sp>
      <p:sp>
        <p:nvSpPr>
          <p:cNvPr id="6" name="Footer Placeholder 5">
            <a:extLst>
              <a:ext uri="{FF2B5EF4-FFF2-40B4-BE49-F238E27FC236}">
                <a16:creationId xmlns:a16="http://schemas.microsoft.com/office/drawing/2014/main" id="{E7A4BC4A-799A-0B54-5300-5206DE2E349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36DAD0B-511C-7955-E268-E20673636F34}"/>
              </a:ext>
            </a:extLst>
          </p:cNvPr>
          <p:cNvSpPr>
            <a:spLocks noGrp="1"/>
          </p:cNvSpPr>
          <p:nvPr>
            <p:ph type="sldNum" sz="quarter" idx="12"/>
          </p:nvPr>
        </p:nvSpPr>
        <p:spPr/>
        <p:txBody>
          <a:bodyPr/>
          <a:lstStyle/>
          <a:p>
            <a:fld id="{66DCB646-A7E2-4895-AE70-C776ECC8B739}" type="slidenum">
              <a:rPr lang="en-AU" smtClean="0"/>
              <a:t>‹#›</a:t>
            </a:fld>
            <a:endParaRPr lang="en-AU"/>
          </a:p>
        </p:txBody>
      </p:sp>
    </p:spTree>
    <p:extLst>
      <p:ext uri="{BB962C8B-B14F-4D97-AF65-F5344CB8AC3E}">
        <p14:creationId xmlns:p14="http://schemas.microsoft.com/office/powerpoint/2010/main" val="343985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0DAC59-ECC1-15B9-9B9C-585F145A8E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AC29217-F6A1-3B3E-6637-C7E63A9C4D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8A320B0-90B5-D6A5-6D91-406E71313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6CB06C1-2B57-4890-8967-54D2680A5C34}" type="datetimeFigureOut">
              <a:rPr lang="en-AU" smtClean="0"/>
              <a:t>24/05/2024</a:t>
            </a:fld>
            <a:endParaRPr lang="en-AU"/>
          </a:p>
        </p:txBody>
      </p:sp>
      <p:sp>
        <p:nvSpPr>
          <p:cNvPr id="5" name="Footer Placeholder 4">
            <a:extLst>
              <a:ext uri="{FF2B5EF4-FFF2-40B4-BE49-F238E27FC236}">
                <a16:creationId xmlns:a16="http://schemas.microsoft.com/office/drawing/2014/main" id="{735D639E-FE2F-A7CE-E6E1-728FA0213B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id="{CEF8B724-D4FB-AECB-6032-971E810EA6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6DCB646-A7E2-4895-AE70-C776ECC8B739}" type="slidenum">
              <a:rPr lang="en-AU" smtClean="0"/>
              <a:t>‹#›</a:t>
            </a:fld>
            <a:endParaRPr lang="en-AU"/>
          </a:p>
        </p:txBody>
      </p:sp>
    </p:spTree>
    <p:extLst>
      <p:ext uri="{BB962C8B-B14F-4D97-AF65-F5344CB8AC3E}">
        <p14:creationId xmlns:p14="http://schemas.microsoft.com/office/powerpoint/2010/main" val="497693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D8B5A-62AF-306D-BE9F-31ABC06D6754}"/>
              </a:ext>
            </a:extLst>
          </p:cNvPr>
          <p:cNvSpPr>
            <a:spLocks noGrp="1"/>
          </p:cNvSpPr>
          <p:nvPr>
            <p:ph type="ctrTitle"/>
          </p:nvPr>
        </p:nvSpPr>
        <p:spPr/>
        <p:txBody>
          <a:bodyPr/>
          <a:lstStyle/>
          <a:p>
            <a:r>
              <a:rPr lang="en-US" dirty="0"/>
              <a:t>Sport Development</a:t>
            </a:r>
            <a:endParaRPr lang="en-AU" dirty="0"/>
          </a:p>
        </p:txBody>
      </p:sp>
      <p:sp>
        <p:nvSpPr>
          <p:cNvPr id="3" name="Subtitle 2">
            <a:extLst>
              <a:ext uri="{FF2B5EF4-FFF2-40B4-BE49-F238E27FC236}">
                <a16:creationId xmlns:a16="http://schemas.microsoft.com/office/drawing/2014/main" id="{97AB7279-1468-BD17-AFB5-285EA279408B}"/>
              </a:ext>
            </a:extLst>
          </p:cNvPr>
          <p:cNvSpPr>
            <a:spLocks noGrp="1"/>
          </p:cNvSpPr>
          <p:nvPr>
            <p:ph type="subTitle" idx="1"/>
          </p:nvPr>
        </p:nvSpPr>
        <p:spPr/>
        <p:txBody>
          <a:bodyPr/>
          <a:lstStyle/>
          <a:p>
            <a:r>
              <a:rPr lang="en-US" dirty="0"/>
              <a:t>Aussie Skate Judging</a:t>
            </a:r>
            <a:endParaRPr lang="en-AU" dirty="0"/>
          </a:p>
        </p:txBody>
      </p:sp>
    </p:spTree>
    <p:extLst>
      <p:ext uri="{BB962C8B-B14F-4D97-AF65-F5344CB8AC3E}">
        <p14:creationId xmlns:p14="http://schemas.microsoft.com/office/powerpoint/2010/main" val="3353335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7AB7279-1468-BD17-AFB5-285EA279408B}"/>
              </a:ext>
            </a:extLst>
          </p:cNvPr>
          <p:cNvSpPr>
            <a:spLocks noGrp="1"/>
          </p:cNvSpPr>
          <p:nvPr>
            <p:ph type="subTitle" idx="1"/>
          </p:nvPr>
        </p:nvSpPr>
        <p:spPr>
          <a:xfrm>
            <a:off x="894735" y="711354"/>
            <a:ext cx="9144000" cy="802814"/>
          </a:xfrm>
        </p:spPr>
        <p:txBody>
          <a:bodyPr/>
          <a:lstStyle/>
          <a:p>
            <a:pPr algn="l"/>
            <a:r>
              <a:rPr lang="en-US" b="1" dirty="0"/>
              <a:t>Review of the Judging System Change</a:t>
            </a:r>
            <a:endParaRPr lang="en-AU" b="1" dirty="0"/>
          </a:p>
        </p:txBody>
      </p:sp>
      <p:sp>
        <p:nvSpPr>
          <p:cNvPr id="6" name="Subtitle 2">
            <a:extLst>
              <a:ext uri="{FF2B5EF4-FFF2-40B4-BE49-F238E27FC236}">
                <a16:creationId xmlns:a16="http://schemas.microsoft.com/office/drawing/2014/main" id="{BE795442-540D-F2FF-B896-8C78C88A55B3}"/>
              </a:ext>
            </a:extLst>
          </p:cNvPr>
          <p:cNvSpPr txBox="1">
            <a:spLocks/>
          </p:cNvSpPr>
          <p:nvPr/>
        </p:nvSpPr>
        <p:spPr>
          <a:xfrm>
            <a:off x="1288026" y="1514168"/>
            <a:ext cx="9497960" cy="14945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AU" dirty="0">
                <a:effectLst/>
                <a:latin typeface="Calibri" panose="020F0502020204030204" pitchFamily="34" charset="0"/>
                <a:ea typeface="Calibri" panose="020F0502020204030204" pitchFamily="34" charset="0"/>
                <a:cs typeface="Times New Roman" panose="02020603050405020304" pitchFamily="18" charset="0"/>
              </a:rPr>
              <a:t>In 2021 a new Aussie Skate Judging System was introduced – Aussie Skate Calculation (ISA Communication 120).  This brought Aussie Skate judging in line with ISA.</a:t>
            </a:r>
          </a:p>
          <a:p>
            <a:pPr marL="342900" indent="-342900" algn="l">
              <a:buFont typeface="Arial" panose="020B0604020202020204" pitchFamily="34" charset="0"/>
              <a:buChar char="•"/>
            </a:pPr>
            <a:r>
              <a:rPr lang="en-AU" dirty="0">
                <a:effectLst/>
                <a:latin typeface="Calibri" panose="020F0502020204030204" pitchFamily="34" charset="0"/>
                <a:ea typeface="Calibri" panose="020F0502020204030204" pitchFamily="34" charset="0"/>
                <a:cs typeface="Times New Roman" panose="02020603050405020304" pitchFamily="18" charset="0"/>
              </a:rPr>
              <a:t>The purpose was to have one system that everyone would use, particularly for a national AS competition like Federation Challenge.</a:t>
            </a:r>
          </a:p>
          <a:p>
            <a:pPr marL="342900" indent="-342900" algn="l">
              <a:buFont typeface="Arial" panose="020B0604020202020204" pitchFamily="34" charset="0"/>
              <a:buChar char="•"/>
            </a:pPr>
            <a:r>
              <a:rPr lang="en-AU" dirty="0">
                <a:effectLst/>
                <a:latin typeface="Calibri" panose="020F0502020204030204" pitchFamily="34" charset="0"/>
                <a:ea typeface="Calibri" panose="020F0502020204030204" pitchFamily="34" charset="0"/>
                <a:cs typeface="Times New Roman" panose="02020603050405020304" pitchFamily="18" charset="0"/>
              </a:rPr>
              <a:t>The current system if applied as per the communication has judging of every element and three components (Elements, Skating Skills and Presentation).</a:t>
            </a:r>
          </a:p>
          <a:p>
            <a:pPr marL="342900" indent="-342900" algn="l">
              <a:buFont typeface="Arial" panose="020B0604020202020204" pitchFamily="34" charset="0"/>
              <a:buChar char="•"/>
            </a:pPr>
            <a:r>
              <a:rPr lang="en-AU" dirty="0">
                <a:effectLst/>
                <a:latin typeface="Calibri" panose="020F0502020204030204" pitchFamily="34" charset="0"/>
                <a:ea typeface="Calibri" panose="020F0502020204030204" pitchFamily="34" charset="0"/>
                <a:cs typeface="Times New Roman" panose="02020603050405020304" pitchFamily="18" charset="0"/>
              </a:rPr>
              <a:t>The system is now entering it’s fourth year and it is time to review and make improvements.</a:t>
            </a:r>
          </a:p>
        </p:txBody>
      </p:sp>
    </p:spTree>
    <p:extLst>
      <p:ext uri="{BB962C8B-B14F-4D97-AF65-F5344CB8AC3E}">
        <p14:creationId xmlns:p14="http://schemas.microsoft.com/office/powerpoint/2010/main" val="4291213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7AB7279-1468-BD17-AFB5-285EA279408B}"/>
              </a:ext>
            </a:extLst>
          </p:cNvPr>
          <p:cNvSpPr>
            <a:spLocks noGrp="1"/>
          </p:cNvSpPr>
          <p:nvPr>
            <p:ph type="subTitle" idx="1"/>
          </p:nvPr>
        </p:nvSpPr>
        <p:spPr>
          <a:xfrm>
            <a:off x="894735" y="711354"/>
            <a:ext cx="9144000" cy="802814"/>
          </a:xfrm>
        </p:spPr>
        <p:txBody>
          <a:bodyPr/>
          <a:lstStyle/>
          <a:p>
            <a:pPr algn="l"/>
            <a:r>
              <a:rPr lang="en-US" b="1" dirty="0"/>
              <a:t>Current Problem</a:t>
            </a:r>
            <a:endParaRPr lang="en-AU" b="1" dirty="0"/>
          </a:p>
        </p:txBody>
      </p:sp>
      <p:sp>
        <p:nvSpPr>
          <p:cNvPr id="6" name="Subtitle 2">
            <a:extLst>
              <a:ext uri="{FF2B5EF4-FFF2-40B4-BE49-F238E27FC236}">
                <a16:creationId xmlns:a16="http://schemas.microsoft.com/office/drawing/2014/main" id="{BE795442-540D-F2FF-B896-8C78C88A55B3}"/>
              </a:ext>
            </a:extLst>
          </p:cNvPr>
          <p:cNvSpPr txBox="1">
            <a:spLocks/>
          </p:cNvSpPr>
          <p:nvPr/>
        </p:nvSpPr>
        <p:spPr>
          <a:xfrm>
            <a:off x="1032385" y="1514168"/>
            <a:ext cx="9753601" cy="16557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AU" dirty="0">
                <a:effectLst/>
                <a:latin typeface="Calibri" panose="020F0502020204030204" pitchFamily="34" charset="0"/>
                <a:ea typeface="Calibri" panose="020F0502020204030204" pitchFamily="34" charset="0"/>
                <a:cs typeface="Times New Roman" panose="02020603050405020304" pitchFamily="18" charset="0"/>
              </a:rPr>
              <a:t>While the idea of having an AS system that followed IJS principles was great in theory, the practical reality is not so much.</a:t>
            </a:r>
          </a:p>
          <a:p>
            <a:pPr algn="l"/>
            <a:r>
              <a:rPr lang="en-AU" dirty="0">
                <a:effectLst/>
                <a:latin typeface="Calibri" panose="020F0502020204030204" pitchFamily="34" charset="0"/>
                <a:ea typeface="Calibri" panose="020F0502020204030204" pitchFamily="34" charset="0"/>
                <a:cs typeface="Times New Roman" panose="02020603050405020304" pitchFamily="18" charset="0"/>
              </a:rPr>
              <a:t>There is still no consistency across Australia with the application.  Different </a:t>
            </a:r>
            <a:r>
              <a:rPr lang="en-AU" dirty="0">
                <a:latin typeface="Calibri" panose="020F0502020204030204" pitchFamily="34" charset="0"/>
                <a:ea typeface="Calibri" panose="020F0502020204030204" pitchFamily="34" charset="0"/>
                <a:cs typeface="Times New Roman" panose="02020603050405020304" pitchFamily="18" charset="0"/>
              </a:rPr>
              <a:t>ISA Members </a:t>
            </a:r>
            <a:r>
              <a:rPr lang="en-AU" dirty="0">
                <a:effectLst/>
                <a:latin typeface="Calibri" panose="020F0502020204030204" pitchFamily="34" charset="0"/>
                <a:ea typeface="Calibri" panose="020F0502020204030204" pitchFamily="34" charset="0"/>
                <a:cs typeface="Times New Roman" panose="02020603050405020304" pitchFamily="18" charset="0"/>
              </a:rPr>
              <a:t>as using a variation of it.  That is either judging only elements or only components.</a:t>
            </a:r>
          </a:p>
          <a:p>
            <a:pPr marL="1257300" lvl="2" indent="-342900" algn="l">
              <a:buFont typeface="Arial" panose="020B0604020202020204" pitchFamily="34" charset="0"/>
              <a:buChar char="•"/>
            </a:pPr>
            <a:r>
              <a:rPr lang="en-AU" sz="2800" dirty="0">
                <a:latin typeface="Calibri" panose="020F0502020204030204" pitchFamily="34" charset="0"/>
                <a:ea typeface="Calibri" panose="020F0502020204030204" pitchFamily="34" charset="0"/>
                <a:cs typeface="Times New Roman" panose="02020603050405020304" pitchFamily="18" charset="0"/>
              </a:rPr>
              <a:t>Components only – VIC, SA &amp; QLD</a:t>
            </a:r>
          </a:p>
          <a:p>
            <a:pPr marL="1257300" lvl="2" indent="-342900" algn="l">
              <a:buFont typeface="Arial" panose="020B0604020202020204" pitchFamily="34" charset="0"/>
              <a:buChar char="•"/>
            </a:pPr>
            <a:r>
              <a:rPr lang="en-AU" sz="2800" dirty="0">
                <a:effectLst/>
                <a:latin typeface="Calibri" panose="020F0502020204030204" pitchFamily="34" charset="0"/>
                <a:ea typeface="Calibri" panose="020F0502020204030204" pitchFamily="34" charset="0"/>
                <a:cs typeface="Times New Roman" panose="02020603050405020304" pitchFamily="18" charset="0"/>
              </a:rPr>
              <a:t>Elements - NSW</a:t>
            </a:r>
          </a:p>
          <a:p>
            <a:pPr algn="l"/>
            <a:r>
              <a:rPr lang="en-AU" dirty="0">
                <a:latin typeface="Calibri" panose="020F0502020204030204" pitchFamily="34" charset="0"/>
                <a:ea typeface="Calibri" panose="020F0502020204030204" pitchFamily="34" charset="0"/>
                <a:cs typeface="Times New Roman" panose="02020603050405020304" pitchFamily="18" charset="0"/>
              </a:rPr>
              <a:t>The only ISA members that I am aware who have applied it as written is ACT and Tasmania.  </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n-AU" dirty="0">
                <a:effectLst/>
                <a:latin typeface="Calibri" panose="020F0502020204030204" pitchFamily="34" charset="0"/>
                <a:ea typeface="Calibri" panose="020F0502020204030204" pitchFamily="34" charset="0"/>
                <a:cs typeface="Times New Roman" panose="02020603050405020304" pitchFamily="18" charset="0"/>
              </a:rPr>
              <a:t>Feedback from those that have applied it as written have found it the data entry is very time consuming, whether that be pre-data set up or entering the results at the event.  This is using both </a:t>
            </a:r>
            <a:r>
              <a:rPr lang="en-AU" dirty="0" err="1">
                <a:effectLst/>
                <a:latin typeface="Calibri" panose="020F0502020204030204" pitchFamily="34" charset="0"/>
                <a:ea typeface="Calibri" panose="020F0502020204030204" pitchFamily="34" charset="0"/>
                <a:cs typeface="Times New Roman" panose="02020603050405020304" pitchFamily="18" charset="0"/>
              </a:rPr>
              <a:t>ISUCalc</a:t>
            </a:r>
            <a:r>
              <a:rPr lang="en-AU" dirty="0">
                <a:effectLst/>
                <a:latin typeface="Calibri" panose="020F0502020204030204" pitchFamily="34" charset="0"/>
                <a:ea typeface="Calibri" panose="020F0502020204030204" pitchFamily="34" charset="0"/>
                <a:cs typeface="Times New Roman" panose="02020603050405020304" pitchFamily="18" charset="0"/>
              </a:rPr>
              <a:t> or an Excel spreadsheet.  </a:t>
            </a:r>
          </a:p>
          <a:p>
            <a:pPr algn="l"/>
            <a:r>
              <a:rPr lang="en-AU"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507943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7AB7279-1468-BD17-AFB5-285EA279408B}"/>
              </a:ext>
            </a:extLst>
          </p:cNvPr>
          <p:cNvSpPr>
            <a:spLocks noGrp="1"/>
          </p:cNvSpPr>
          <p:nvPr>
            <p:ph type="subTitle" idx="1"/>
          </p:nvPr>
        </p:nvSpPr>
        <p:spPr>
          <a:xfrm>
            <a:off x="894735" y="711354"/>
            <a:ext cx="9144000" cy="802814"/>
          </a:xfrm>
        </p:spPr>
        <p:txBody>
          <a:bodyPr/>
          <a:lstStyle/>
          <a:p>
            <a:pPr algn="l"/>
            <a:r>
              <a:rPr lang="en-US" b="1" dirty="0"/>
              <a:t>Why we need to change?</a:t>
            </a:r>
            <a:endParaRPr lang="en-AU" b="1" dirty="0"/>
          </a:p>
        </p:txBody>
      </p:sp>
      <p:sp>
        <p:nvSpPr>
          <p:cNvPr id="6" name="Subtitle 2">
            <a:extLst>
              <a:ext uri="{FF2B5EF4-FFF2-40B4-BE49-F238E27FC236}">
                <a16:creationId xmlns:a16="http://schemas.microsoft.com/office/drawing/2014/main" id="{BE795442-540D-F2FF-B896-8C78C88A55B3}"/>
              </a:ext>
            </a:extLst>
          </p:cNvPr>
          <p:cNvSpPr txBox="1">
            <a:spLocks/>
          </p:cNvSpPr>
          <p:nvPr/>
        </p:nvSpPr>
        <p:spPr>
          <a:xfrm>
            <a:off x="894735" y="1514168"/>
            <a:ext cx="9891251" cy="16557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AU" dirty="0">
                <a:effectLst/>
                <a:latin typeface="Calibri" panose="020F0502020204030204" pitchFamily="34" charset="0"/>
                <a:ea typeface="Calibri" panose="020F0502020204030204" pitchFamily="34" charset="0"/>
                <a:cs typeface="Times New Roman" panose="02020603050405020304" pitchFamily="18" charset="0"/>
              </a:rPr>
              <a:t>The lack of consistency across ISA Members and competitions, along with feedback, indicates the need for review.  </a:t>
            </a:r>
          </a:p>
          <a:p>
            <a:pPr algn="l"/>
            <a:r>
              <a:rPr lang="en-AU" dirty="0">
                <a:latin typeface="Calibri" panose="020F0502020204030204" pitchFamily="34" charset="0"/>
                <a:ea typeface="Calibri" panose="020F0502020204030204" pitchFamily="34" charset="0"/>
                <a:cs typeface="Times New Roman" panose="02020603050405020304" pitchFamily="18" charset="0"/>
              </a:rPr>
              <a:t>One of our other issues that AS does not have any By-Laws where this process is formally documented.  It relies on guidelines.  Hence there is no enforcement mechanism.  This also applies to how competitions are run </a:t>
            </a:r>
            <a:r>
              <a:rPr lang="en-AU" dirty="0" err="1">
                <a:latin typeface="Calibri" panose="020F0502020204030204" pitchFamily="34" charset="0"/>
                <a:ea typeface="Calibri" panose="020F0502020204030204" pitchFamily="34" charset="0"/>
                <a:cs typeface="Times New Roman" panose="02020603050405020304" pitchFamily="18" charset="0"/>
              </a:rPr>
              <a:t>eg</a:t>
            </a:r>
            <a:r>
              <a:rPr lang="en-AU" dirty="0">
                <a:latin typeface="Calibri" panose="020F0502020204030204" pitchFamily="34" charset="0"/>
                <a:ea typeface="Calibri" panose="020F0502020204030204" pitchFamily="34" charset="0"/>
                <a:cs typeface="Times New Roman" panose="02020603050405020304" pitchFamily="18" charset="0"/>
              </a:rPr>
              <a:t> some events still use the old divisions before the changes to the curriculum.</a:t>
            </a:r>
          </a:p>
          <a:p>
            <a:pPr algn="l"/>
            <a:r>
              <a:rPr lang="en-AU" dirty="0">
                <a:latin typeface="Calibri" panose="020F0502020204030204" pitchFamily="34" charset="0"/>
                <a:ea typeface="Calibri" panose="020F0502020204030204" pitchFamily="34" charset="0"/>
                <a:cs typeface="Times New Roman" panose="02020603050405020304" pitchFamily="18" charset="0"/>
              </a:rPr>
              <a:t>Provide a consistent framework for interstate events that include AS divisions.</a:t>
            </a:r>
          </a:p>
          <a:p>
            <a:pPr algn="l"/>
            <a:r>
              <a:rPr lang="en-AU" dirty="0">
                <a:latin typeface="Calibri" panose="020F0502020204030204" pitchFamily="34" charset="0"/>
                <a:ea typeface="Calibri" panose="020F0502020204030204" pitchFamily="34" charset="0"/>
                <a:cs typeface="Times New Roman" panose="02020603050405020304" pitchFamily="18" charset="0"/>
              </a:rPr>
              <a:t>Reduce complexity for both accountant volunteers and judges.</a:t>
            </a:r>
          </a:p>
          <a:p>
            <a:pPr algn="l"/>
            <a:r>
              <a:rPr lang="en-AU" dirty="0">
                <a:latin typeface="Calibri" panose="020F0502020204030204" pitchFamily="34" charset="0"/>
                <a:ea typeface="Calibri" panose="020F0502020204030204" pitchFamily="34" charset="0"/>
                <a:cs typeface="Times New Roman" panose="02020603050405020304" pitchFamily="18" charset="0"/>
              </a:rPr>
              <a:t>Help with expediting data entry </a:t>
            </a:r>
            <a:r>
              <a:rPr lang="en-AU">
                <a:latin typeface="Calibri" panose="020F0502020204030204" pitchFamily="34" charset="0"/>
                <a:ea typeface="Calibri" panose="020F0502020204030204" pitchFamily="34" charset="0"/>
                <a:cs typeface="Times New Roman" panose="02020603050405020304" pitchFamily="18" charset="0"/>
              </a:rPr>
              <a:t>during competitions</a:t>
            </a:r>
            <a:endParaRPr lang="en-AU" dirty="0">
              <a:latin typeface="Calibri" panose="020F0502020204030204" pitchFamily="34" charset="0"/>
              <a:ea typeface="Calibri" panose="020F0502020204030204" pitchFamily="34" charset="0"/>
              <a:cs typeface="Times New Roman" panose="02020603050405020304" pitchFamily="18" charset="0"/>
            </a:endParaRPr>
          </a:p>
          <a:p>
            <a:pPr algn="l"/>
            <a:r>
              <a:rPr lang="en-AU" dirty="0">
                <a:latin typeface="Calibri" panose="020F0502020204030204" pitchFamily="34" charset="0"/>
                <a:ea typeface="Calibri" panose="020F0502020204030204" pitchFamily="34" charset="0"/>
                <a:cs typeface="Times New Roman" panose="02020603050405020304" pitchFamily="18" charset="0"/>
              </a:rPr>
              <a:t>For those using FSM, I am interested in feedback on how AS should be incorporated in system set up.</a:t>
            </a:r>
          </a:p>
          <a:p>
            <a:pPr algn="l"/>
            <a:r>
              <a:rPr lang="en-AU" sz="32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989094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7AB7279-1468-BD17-AFB5-285EA279408B}"/>
              </a:ext>
            </a:extLst>
          </p:cNvPr>
          <p:cNvSpPr>
            <a:spLocks noGrp="1"/>
          </p:cNvSpPr>
          <p:nvPr>
            <p:ph type="subTitle" idx="1"/>
          </p:nvPr>
        </p:nvSpPr>
        <p:spPr>
          <a:xfrm>
            <a:off x="894735" y="711354"/>
            <a:ext cx="9144000" cy="802814"/>
          </a:xfrm>
        </p:spPr>
        <p:txBody>
          <a:bodyPr/>
          <a:lstStyle/>
          <a:p>
            <a:pPr algn="l"/>
            <a:r>
              <a:rPr lang="en-US" b="1" dirty="0"/>
              <a:t>Possible Solutions</a:t>
            </a:r>
            <a:endParaRPr lang="en-AU" b="1" dirty="0"/>
          </a:p>
        </p:txBody>
      </p:sp>
      <p:sp>
        <p:nvSpPr>
          <p:cNvPr id="6" name="Subtitle 2">
            <a:extLst>
              <a:ext uri="{FF2B5EF4-FFF2-40B4-BE49-F238E27FC236}">
                <a16:creationId xmlns:a16="http://schemas.microsoft.com/office/drawing/2014/main" id="{BE795442-540D-F2FF-B896-8C78C88A55B3}"/>
              </a:ext>
            </a:extLst>
          </p:cNvPr>
          <p:cNvSpPr txBox="1">
            <a:spLocks/>
          </p:cNvSpPr>
          <p:nvPr/>
        </p:nvSpPr>
        <p:spPr>
          <a:xfrm>
            <a:off x="894735" y="1514168"/>
            <a:ext cx="10402530" cy="418854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AU" dirty="0">
                <a:effectLst/>
                <a:latin typeface="Calibri" panose="020F0502020204030204" pitchFamily="34" charset="0"/>
                <a:ea typeface="Calibri" panose="020F0502020204030204" pitchFamily="34" charset="0"/>
                <a:cs typeface="Times New Roman" panose="02020603050405020304" pitchFamily="18" charset="0"/>
              </a:rPr>
              <a:t>Set-up AS By-Laws to ensure compliance of system application.  It is not just judging but a host of other issues which currently have not compliance framework </a:t>
            </a:r>
            <a:r>
              <a:rPr lang="en-AU" dirty="0" err="1">
                <a:effectLst/>
                <a:latin typeface="Calibri" panose="020F0502020204030204" pitchFamily="34" charset="0"/>
                <a:ea typeface="Calibri" panose="020F0502020204030204" pitchFamily="34" charset="0"/>
                <a:cs typeface="Times New Roman" panose="02020603050405020304" pitchFamily="18" charset="0"/>
              </a:rPr>
              <a:t>eg</a:t>
            </a:r>
            <a:r>
              <a:rPr lang="en-AU" dirty="0">
                <a:effectLst/>
                <a:latin typeface="Calibri" panose="020F0502020204030204" pitchFamily="34" charset="0"/>
                <a:ea typeface="Calibri" panose="020F0502020204030204" pitchFamily="34" charset="0"/>
                <a:cs typeface="Times New Roman" panose="02020603050405020304" pitchFamily="18" charset="0"/>
              </a:rPr>
              <a:t> Aussie Skate agreements with rinks, running of competitions, etc</a:t>
            </a:r>
          </a:p>
          <a:p>
            <a:pPr algn="l"/>
            <a:r>
              <a:rPr lang="en-AU" dirty="0">
                <a:latin typeface="Calibri" panose="020F0502020204030204" pitchFamily="34" charset="0"/>
                <a:ea typeface="Calibri" panose="020F0502020204030204" pitchFamily="34" charset="0"/>
                <a:cs typeface="Times New Roman" panose="02020603050405020304" pitchFamily="18" charset="0"/>
              </a:rPr>
              <a:t>Use only Components for all judging, using the Composition mark for the Elements and then having Skating Skills and Presentation.  This would consolidate the Elements under one mark.  </a:t>
            </a:r>
          </a:p>
          <a:p>
            <a:pPr algn="l"/>
            <a:r>
              <a:rPr lang="en-AU" dirty="0">
                <a:latin typeface="Calibri" panose="020F0502020204030204" pitchFamily="34" charset="0"/>
                <a:ea typeface="Calibri" panose="020F0502020204030204" pitchFamily="34" charset="0"/>
                <a:cs typeface="Times New Roman" panose="02020603050405020304" pitchFamily="18" charset="0"/>
              </a:rPr>
              <a:t>Rationalise the number of elements so not every single element has to be evaluated or consolidate.  This will make the judging sheets less complicated and easier to read.  Example below from AS 7-8.</a:t>
            </a:r>
          </a:p>
          <a:p>
            <a:pPr algn="l"/>
            <a:endParaRPr lang="en-AU" dirty="0">
              <a:latin typeface="Calibri" panose="020F0502020204030204" pitchFamily="34" charset="0"/>
              <a:ea typeface="Calibri" panose="020F0502020204030204" pitchFamily="34" charset="0"/>
              <a:cs typeface="Times New Roman" panose="02020603050405020304" pitchFamily="18" charset="0"/>
            </a:endParaRPr>
          </a:p>
          <a:p>
            <a:pPr algn="l"/>
            <a:endParaRPr lang="en-AU" dirty="0">
              <a:latin typeface="Calibri" panose="020F0502020204030204" pitchFamily="34" charset="0"/>
              <a:ea typeface="Calibri" panose="020F0502020204030204" pitchFamily="34" charset="0"/>
              <a:cs typeface="Times New Roman" panose="02020603050405020304" pitchFamily="18" charset="0"/>
            </a:endParaRPr>
          </a:p>
          <a:p>
            <a:pPr algn="l"/>
            <a:endParaRPr lang="en-AU" dirty="0">
              <a:latin typeface="Calibri" panose="020F0502020204030204" pitchFamily="34" charset="0"/>
              <a:ea typeface="Calibri" panose="020F0502020204030204" pitchFamily="34" charset="0"/>
              <a:cs typeface="Times New Roman" panose="02020603050405020304" pitchFamily="18" charset="0"/>
            </a:endParaRPr>
          </a:p>
          <a:p>
            <a:pPr algn="l"/>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n-AU" sz="32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4" name="Picture 3">
            <a:extLst>
              <a:ext uri="{FF2B5EF4-FFF2-40B4-BE49-F238E27FC236}">
                <a16:creationId xmlns:a16="http://schemas.microsoft.com/office/drawing/2014/main" id="{E061E5CF-3CD9-D6F8-F7B2-323118B3A851}"/>
              </a:ext>
            </a:extLst>
          </p:cNvPr>
          <p:cNvPicPr>
            <a:picLocks noChangeAspect="1"/>
          </p:cNvPicPr>
          <p:nvPr/>
        </p:nvPicPr>
        <p:blipFill>
          <a:blip r:embed="rId2"/>
          <a:stretch>
            <a:fillRect/>
          </a:stretch>
        </p:blipFill>
        <p:spPr>
          <a:xfrm>
            <a:off x="894735" y="4917075"/>
            <a:ext cx="10219306" cy="853514"/>
          </a:xfrm>
          <a:prstGeom prst="rect">
            <a:avLst/>
          </a:prstGeom>
        </p:spPr>
      </p:pic>
    </p:spTree>
    <p:extLst>
      <p:ext uri="{BB962C8B-B14F-4D97-AF65-F5344CB8AC3E}">
        <p14:creationId xmlns:p14="http://schemas.microsoft.com/office/powerpoint/2010/main" val="1958095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7AB7279-1468-BD17-AFB5-285EA279408B}"/>
              </a:ext>
            </a:extLst>
          </p:cNvPr>
          <p:cNvSpPr>
            <a:spLocks noGrp="1"/>
          </p:cNvSpPr>
          <p:nvPr>
            <p:ph type="subTitle" idx="1"/>
          </p:nvPr>
        </p:nvSpPr>
        <p:spPr>
          <a:xfrm>
            <a:off x="894735" y="711354"/>
            <a:ext cx="9144000" cy="802814"/>
          </a:xfrm>
        </p:spPr>
        <p:txBody>
          <a:bodyPr/>
          <a:lstStyle/>
          <a:p>
            <a:pPr algn="l"/>
            <a:r>
              <a:rPr lang="en-US" b="1" dirty="0"/>
              <a:t>What I want today</a:t>
            </a:r>
            <a:endParaRPr lang="en-AU" b="1" dirty="0"/>
          </a:p>
        </p:txBody>
      </p:sp>
      <p:sp>
        <p:nvSpPr>
          <p:cNvPr id="6" name="Subtitle 2">
            <a:extLst>
              <a:ext uri="{FF2B5EF4-FFF2-40B4-BE49-F238E27FC236}">
                <a16:creationId xmlns:a16="http://schemas.microsoft.com/office/drawing/2014/main" id="{BE795442-540D-F2FF-B896-8C78C88A55B3}"/>
              </a:ext>
            </a:extLst>
          </p:cNvPr>
          <p:cNvSpPr txBox="1">
            <a:spLocks/>
          </p:cNvSpPr>
          <p:nvPr/>
        </p:nvSpPr>
        <p:spPr>
          <a:xfrm>
            <a:off x="894735" y="1514168"/>
            <a:ext cx="10402530" cy="418854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AU" dirty="0">
                <a:effectLst/>
                <a:latin typeface="Calibri" panose="020F0502020204030204" pitchFamily="34" charset="0"/>
                <a:ea typeface="Calibri" panose="020F0502020204030204" pitchFamily="34" charset="0"/>
                <a:cs typeface="Times New Roman" panose="02020603050405020304" pitchFamily="18" charset="0"/>
              </a:rPr>
              <a:t>While I have everyone in the room, I would like a vote on the following based on the majority of members.</a:t>
            </a:r>
          </a:p>
          <a:p>
            <a:pPr marL="342900" indent="-342900" algn="l">
              <a:buFont typeface="Arial" panose="020B0604020202020204" pitchFamily="34" charset="0"/>
              <a:buChar char="•"/>
            </a:pPr>
            <a:r>
              <a:rPr lang="en-AU" dirty="0">
                <a:latin typeface="Calibri" panose="020F0502020204030204" pitchFamily="34" charset="0"/>
                <a:ea typeface="Calibri" panose="020F0502020204030204" pitchFamily="34" charset="0"/>
                <a:cs typeface="Times New Roman" panose="02020603050405020304" pitchFamily="18" charset="0"/>
              </a:rPr>
              <a:t>To adopt Section 11 of the ISA By-Laws for Aussie Skate governance</a:t>
            </a:r>
          </a:p>
          <a:p>
            <a:pPr marL="342900" indent="-342900" algn="l">
              <a:buFont typeface="Arial" panose="020B0604020202020204" pitchFamily="34" charset="0"/>
              <a:buChar char="•"/>
            </a:pPr>
            <a:r>
              <a:rPr lang="en-AU" dirty="0">
                <a:latin typeface="Calibri" panose="020F0502020204030204" pitchFamily="34" charset="0"/>
                <a:ea typeface="Calibri" panose="020F0502020204030204" pitchFamily="34" charset="0"/>
                <a:cs typeface="Times New Roman" panose="02020603050405020304" pitchFamily="18" charset="0"/>
              </a:rPr>
              <a:t>To decided on what is the National AS Judging System</a:t>
            </a:r>
          </a:p>
          <a:p>
            <a:pPr algn="l"/>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en-AU" sz="32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033823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70</TotalTime>
  <Words>527</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Aptos</vt:lpstr>
      <vt:lpstr>Aptos Display</vt:lpstr>
      <vt:lpstr>Arial</vt:lpstr>
      <vt:lpstr>Calibri</vt:lpstr>
      <vt:lpstr>Office Theme</vt:lpstr>
      <vt:lpstr>Sport Development</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 Development</dc:title>
  <dc:creator>Kim Wilson</dc:creator>
  <cp:lastModifiedBy>Kim Wilson</cp:lastModifiedBy>
  <cp:revision>1</cp:revision>
  <dcterms:created xsi:type="dcterms:W3CDTF">2024-05-24T01:53:23Z</dcterms:created>
  <dcterms:modified xsi:type="dcterms:W3CDTF">2024-05-24T03:03:48Z</dcterms:modified>
</cp:coreProperties>
</file>